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68" r:id="rId2"/>
    <p:sldMasterId id="2147483880" r:id="rId3"/>
    <p:sldMasterId id="2147483892" r:id="rId4"/>
    <p:sldMasterId id="2147483904" r:id="rId5"/>
    <p:sldMasterId id="2147483916" r:id="rId6"/>
    <p:sldMasterId id="2147483928" r:id="rId7"/>
    <p:sldMasterId id="2147483940" r:id="rId8"/>
    <p:sldMasterId id="2147483952" r:id="rId9"/>
    <p:sldMasterId id="2147483964" r:id="rId10"/>
  </p:sldMasterIdLst>
  <p:notesMasterIdLst>
    <p:notesMasterId r:id="rId40"/>
  </p:notesMasterIdLst>
  <p:sldIdLst>
    <p:sldId id="281" r:id="rId11"/>
    <p:sldId id="295" r:id="rId12"/>
    <p:sldId id="303" r:id="rId13"/>
    <p:sldId id="314" r:id="rId14"/>
    <p:sldId id="296" r:id="rId15"/>
    <p:sldId id="298" r:id="rId16"/>
    <p:sldId id="300" r:id="rId17"/>
    <p:sldId id="299" r:id="rId18"/>
    <p:sldId id="301" r:id="rId19"/>
    <p:sldId id="288" r:id="rId20"/>
    <p:sldId id="311" r:id="rId21"/>
    <p:sldId id="316" r:id="rId22"/>
    <p:sldId id="293" r:id="rId23"/>
    <p:sldId id="318" r:id="rId24"/>
    <p:sldId id="319" r:id="rId25"/>
    <p:sldId id="321" r:id="rId26"/>
    <p:sldId id="309" r:id="rId27"/>
    <p:sldId id="289" r:id="rId28"/>
    <p:sldId id="306" r:id="rId29"/>
    <p:sldId id="304" r:id="rId30"/>
    <p:sldId id="305" r:id="rId31"/>
    <p:sldId id="307" r:id="rId32"/>
    <p:sldId id="313" r:id="rId33"/>
    <p:sldId id="315" r:id="rId34"/>
    <p:sldId id="317" r:id="rId35"/>
    <p:sldId id="292" r:id="rId36"/>
    <p:sldId id="320" r:id="rId37"/>
    <p:sldId id="322" r:id="rId38"/>
    <p:sldId id="278" r:id="rId3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  <a:srgbClr val="FFCCFF"/>
    <a:srgbClr val="E3E3FF"/>
    <a:srgbClr val="00FF00"/>
    <a:srgbClr val="CC00FF"/>
    <a:srgbClr val="99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46" autoAdjust="0"/>
  </p:normalViewPr>
  <p:slideViewPr>
    <p:cSldViewPr>
      <p:cViewPr varScale="1">
        <p:scale>
          <a:sx n="115" d="100"/>
          <a:sy n="115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23D37-3453-49EC-A2CC-B74F48D5054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A0425-538B-43F5-87F9-62493C468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5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F83F-A98F-423C-8E73-F4839586640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152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61DB72-D0B3-4F1C-8318-4C47E0C3C0E6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7454228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1048-1618-42AD-BC7A-DECD93697C0A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202815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18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1044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="" xmlns:a16="http://schemas.microsoft.com/office/drawing/2014/main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259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white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="" xmlns:a16="http://schemas.microsoft.com/office/drawing/2014/main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=""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8" y="902934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B7230C5-ECA7-4F9C-8AA1-6762D2079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/>
        </p:blipFill>
        <p:spPr>
          <a:xfrm>
            <a:off x="4622032" y="874179"/>
            <a:ext cx="766178" cy="7328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0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1B04AA-A62D-4554-997E-7922F20E7B80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5972450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93F2C-D38F-408D-9E22-EDCC338A3560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092375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26391-435F-4C09-A3F1-507A9A394A77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677914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8ECAAB-0CD5-4F28-8097-3101D6CFC8E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234888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ADF67-51CB-4176-9B13-2264C7CC10AF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743540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B9D9A-052F-4E9C-8151-EF170B686CD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261716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0C4183-3EBE-494E-A24E-70E889AB849D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4166724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BAAE-7BA6-4A25-A888-0E5A9F1678C6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407152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B0905-09C6-4A0D-A147-9A7535648EB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1150293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5B39FD-9809-4BAF-BB93-0CCE02112446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745509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61CD4-2E86-4E76-82A0-AE8A67EC811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998417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0E192-356B-4D09-A23B-D1DA85FA7AB2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6728193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4754B-9EAA-4EF3-AD2F-51E98A848E49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04490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AE638-ECFB-4EFA-9E82-EFC9FA4D0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35469"/>
      </p:ext>
    </p:extLst>
  </p:cSld>
  <p:clrMapOvr>
    <a:masterClrMapping/>
  </p:clrMapOvr>
  <p:transition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BFCB1-13C2-4CEC-9C21-364C1D37E7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75585"/>
      </p:ext>
    </p:extLst>
  </p:cSld>
  <p:clrMapOvr>
    <a:masterClrMapping/>
  </p:clrMapOvr>
  <p:transition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5FC9D-23FA-4A5B-9071-2C016CBAB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91836"/>
      </p:ext>
    </p:extLst>
  </p:cSld>
  <p:clrMapOvr>
    <a:masterClrMapping/>
  </p:clrMapOvr>
  <p:transition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92508-AA65-4FCD-841F-F1D9DA526E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13908"/>
      </p:ext>
    </p:extLst>
  </p:cSld>
  <p:clrMapOvr>
    <a:masterClrMapping/>
  </p:clrMapOvr>
  <p:transition>
    <p:strips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4475A-277F-40E2-A84D-F10566E034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75270"/>
      </p:ext>
    </p:extLst>
  </p:cSld>
  <p:clrMapOvr>
    <a:masterClrMapping/>
  </p:clrMapOvr>
  <p:transition>
    <p:strips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5DEDC-E06C-4710-B2A2-926B236E1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52392"/>
      </p:ext>
    </p:extLst>
  </p:cSld>
  <p:clrMapOvr>
    <a:masterClrMapping/>
  </p:clrMapOvr>
  <p:transition>
    <p:strips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532AF-9D1D-4980-B48A-A0D4F1A0D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95625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EF237-C00D-4BDD-A308-E8FEE9168472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04365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4627C-7E73-4701-82B8-630CB0655F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19390"/>
      </p:ext>
    </p:extLst>
  </p:cSld>
  <p:clrMapOvr>
    <a:masterClrMapping/>
  </p:clrMapOvr>
  <p:transition>
    <p:strips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116B4-4B9F-4D9A-BAFE-9A18801AB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14347"/>
      </p:ext>
    </p:extLst>
  </p:cSld>
  <p:clrMapOvr>
    <a:masterClrMapping/>
  </p:clrMapOvr>
  <p:transition>
    <p:strips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14F3-3C27-463E-A12C-CE2B15EFC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96767"/>
      </p:ext>
    </p:extLst>
  </p:cSld>
  <p:clrMapOvr>
    <a:masterClrMapping/>
  </p:clrMapOvr>
  <p:transition>
    <p:strips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90AEF-03EA-41EA-9E52-834356AFED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41898"/>
      </p:ext>
    </p:extLst>
  </p:cSld>
  <p:clrMapOvr>
    <a:masterClrMapping/>
  </p:clrMapOvr>
  <p:transition>
    <p:strips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AE638-ECFB-4EFA-9E82-EFC9FA4D0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1414"/>
      </p:ext>
    </p:extLst>
  </p:cSld>
  <p:clrMapOvr>
    <a:masterClrMapping/>
  </p:clrMapOvr>
  <p:transition>
    <p:strips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BFCB1-13C2-4CEC-9C21-364C1D37E7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33751"/>
      </p:ext>
    </p:extLst>
  </p:cSld>
  <p:clrMapOvr>
    <a:masterClrMapping/>
  </p:clrMapOvr>
  <p:transition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5FC9D-23FA-4A5B-9071-2C016CBAB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11134"/>
      </p:ext>
    </p:extLst>
  </p:cSld>
  <p:clrMapOvr>
    <a:masterClrMapping/>
  </p:clrMapOvr>
  <p:transition>
    <p:strips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92508-AA65-4FCD-841F-F1D9DA526E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94642"/>
      </p:ext>
    </p:extLst>
  </p:cSld>
  <p:clrMapOvr>
    <a:masterClrMapping/>
  </p:clrMapOvr>
  <p:transition>
    <p:strips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4475A-277F-40E2-A84D-F10566E034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89341"/>
      </p:ext>
    </p:extLst>
  </p:cSld>
  <p:clrMapOvr>
    <a:masterClrMapping/>
  </p:clrMapOvr>
  <p:transition>
    <p:strips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5DEDC-E06C-4710-B2A2-926B236E1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71681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76B22-86CF-4AE7-86A0-E5F447CC7D8A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3948770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532AF-9D1D-4980-B48A-A0D4F1A0D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7635"/>
      </p:ext>
    </p:extLst>
  </p:cSld>
  <p:clrMapOvr>
    <a:masterClrMapping/>
  </p:clrMapOvr>
  <p:transition>
    <p:strips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4627C-7E73-4701-82B8-630CB0655F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13064"/>
      </p:ext>
    </p:extLst>
  </p:cSld>
  <p:clrMapOvr>
    <a:masterClrMapping/>
  </p:clrMapOvr>
  <p:transition>
    <p:strips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116B4-4B9F-4D9A-BAFE-9A18801AB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3943"/>
      </p:ext>
    </p:extLst>
  </p:cSld>
  <p:clrMapOvr>
    <a:masterClrMapping/>
  </p:clrMapOvr>
  <p:transition>
    <p:strips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14F3-3C27-463E-A12C-CE2B15EFC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91898"/>
      </p:ext>
    </p:extLst>
  </p:cSld>
  <p:clrMapOvr>
    <a:masterClrMapping/>
  </p:clrMapOvr>
  <p:transition>
    <p:strips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90AEF-03EA-41EA-9E52-834356AFED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46183"/>
      </p:ext>
    </p:extLst>
  </p:cSld>
  <p:clrMapOvr>
    <a:masterClrMapping/>
  </p:clrMapOvr>
  <p:transition>
    <p:strips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AE638-ECFB-4EFA-9E82-EFC9FA4D0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43256"/>
      </p:ext>
    </p:extLst>
  </p:cSld>
  <p:clrMapOvr>
    <a:masterClrMapping/>
  </p:clrMapOvr>
  <p:transition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BFCB1-13C2-4CEC-9C21-364C1D37E7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72363"/>
      </p:ext>
    </p:extLst>
  </p:cSld>
  <p:clrMapOvr>
    <a:masterClrMapping/>
  </p:clrMapOvr>
  <p:transition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5FC9D-23FA-4A5B-9071-2C016CBAB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85847"/>
      </p:ext>
    </p:extLst>
  </p:cSld>
  <p:clrMapOvr>
    <a:masterClrMapping/>
  </p:clrMapOvr>
  <p:transition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92508-AA65-4FCD-841F-F1D9DA526E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9923"/>
      </p:ext>
    </p:extLst>
  </p:cSld>
  <p:clrMapOvr>
    <a:masterClrMapping/>
  </p:clrMapOvr>
  <p:transition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4475A-277F-40E2-A84D-F10566E034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83297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02C373-3222-4B36-AE97-9310FDC1129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963009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5DEDC-E06C-4710-B2A2-926B236E1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31831"/>
      </p:ext>
    </p:extLst>
  </p:cSld>
  <p:clrMapOvr>
    <a:masterClrMapping/>
  </p:clrMapOvr>
  <p:transition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532AF-9D1D-4980-B48A-A0D4F1A0D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3402"/>
      </p:ext>
    </p:extLst>
  </p:cSld>
  <p:clrMapOvr>
    <a:masterClrMapping/>
  </p:clrMapOvr>
  <p:transition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4627C-7E73-4701-82B8-630CB0655F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94308"/>
      </p:ext>
    </p:extLst>
  </p:cSld>
  <p:clrMapOvr>
    <a:masterClrMapping/>
  </p:clrMapOvr>
  <p:transition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116B4-4B9F-4D9A-BAFE-9A18801AB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15060"/>
      </p:ext>
    </p:extLst>
  </p:cSld>
  <p:clrMapOvr>
    <a:masterClrMapping/>
  </p:clrMapOvr>
  <p:transition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14F3-3C27-463E-A12C-CE2B15EFC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45356"/>
      </p:ext>
    </p:extLst>
  </p:cSld>
  <p:clrMapOvr>
    <a:masterClrMapping/>
  </p:clrMapOvr>
  <p:transition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90AEF-03EA-41EA-9E52-834356AFED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85558"/>
      </p:ext>
    </p:extLst>
  </p:cSld>
  <p:clrMapOvr>
    <a:masterClrMapping/>
  </p:clrMapOvr>
  <p:transition>
    <p:strips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AE638-ECFB-4EFA-9E82-EFC9FA4D0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86445"/>
      </p:ext>
    </p:extLst>
  </p:cSld>
  <p:clrMapOvr>
    <a:masterClrMapping/>
  </p:clrMapOvr>
  <p:transition>
    <p:strips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BFCB1-13C2-4CEC-9C21-364C1D37E7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79790"/>
      </p:ext>
    </p:extLst>
  </p:cSld>
  <p:clrMapOvr>
    <a:masterClrMapping/>
  </p:clrMapOvr>
  <p:transition>
    <p:strips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5FC9D-23FA-4A5B-9071-2C016CBAB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29373"/>
      </p:ext>
    </p:extLst>
  </p:cSld>
  <p:clrMapOvr>
    <a:masterClrMapping/>
  </p:clrMapOvr>
  <p:transition>
    <p:strips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92508-AA65-4FCD-841F-F1D9DA526E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15078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0EF01-0FEB-4C4F-93E9-5BD87A3A7B20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877641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4475A-277F-40E2-A84D-F10566E034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04266"/>
      </p:ext>
    </p:extLst>
  </p:cSld>
  <p:clrMapOvr>
    <a:masterClrMapping/>
  </p:clrMapOvr>
  <p:transition>
    <p:strips dir="r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5DEDC-E06C-4710-B2A2-926B236E1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05532"/>
      </p:ext>
    </p:extLst>
  </p:cSld>
  <p:clrMapOvr>
    <a:masterClrMapping/>
  </p:clrMapOvr>
  <p:transition>
    <p:strips dir="r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532AF-9D1D-4980-B48A-A0D4F1A0D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44185"/>
      </p:ext>
    </p:extLst>
  </p:cSld>
  <p:clrMapOvr>
    <a:masterClrMapping/>
  </p:clrMapOvr>
  <p:transition>
    <p:strips dir="r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4627C-7E73-4701-82B8-630CB0655F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08189"/>
      </p:ext>
    </p:extLst>
  </p:cSld>
  <p:clrMapOvr>
    <a:masterClrMapping/>
  </p:clrMapOvr>
  <p:transition>
    <p:strips dir="r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116B4-4B9F-4D9A-BAFE-9A18801AB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87542"/>
      </p:ext>
    </p:extLst>
  </p:cSld>
  <p:clrMapOvr>
    <a:masterClrMapping/>
  </p:clrMapOvr>
  <p:transition>
    <p:strips dir="r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14F3-3C27-463E-A12C-CE2B15EFC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32420"/>
      </p:ext>
    </p:extLst>
  </p:cSld>
  <p:clrMapOvr>
    <a:masterClrMapping/>
  </p:clrMapOvr>
  <p:transition>
    <p:strips dir="r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90AEF-03EA-41EA-9E52-834356AFED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97945"/>
      </p:ext>
    </p:extLst>
  </p:cSld>
  <p:clrMapOvr>
    <a:masterClrMapping/>
  </p:clrMapOvr>
  <p:transition>
    <p:strips dir="r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AE638-ECFB-4EFA-9E82-EFC9FA4D0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4946"/>
      </p:ext>
    </p:extLst>
  </p:cSld>
  <p:clrMapOvr>
    <a:masterClrMapping/>
  </p:clrMapOvr>
  <p:transition>
    <p:strips dir="r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BFCB1-13C2-4CEC-9C21-364C1D37E7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68484"/>
      </p:ext>
    </p:extLst>
  </p:cSld>
  <p:clrMapOvr>
    <a:masterClrMapping/>
  </p:clrMapOvr>
  <p:transition>
    <p:strips dir="r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5FC9D-23FA-4A5B-9071-2C016CBAB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01260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0176-CFBF-4366-8372-043D9FE92B76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0824472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92508-AA65-4FCD-841F-F1D9DA526E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2279"/>
      </p:ext>
    </p:extLst>
  </p:cSld>
  <p:clrMapOvr>
    <a:masterClrMapping/>
  </p:clrMapOvr>
  <p:transition>
    <p:strips dir="r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4475A-277F-40E2-A84D-F10566E034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89045"/>
      </p:ext>
    </p:extLst>
  </p:cSld>
  <p:clrMapOvr>
    <a:masterClrMapping/>
  </p:clrMapOvr>
  <p:transition>
    <p:strips dir="r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5DEDC-E06C-4710-B2A2-926B236E1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11926"/>
      </p:ext>
    </p:extLst>
  </p:cSld>
  <p:clrMapOvr>
    <a:masterClrMapping/>
  </p:clrMapOvr>
  <p:transition>
    <p:strips dir="r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532AF-9D1D-4980-B48A-A0D4F1A0D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761"/>
      </p:ext>
    </p:extLst>
  </p:cSld>
  <p:clrMapOvr>
    <a:masterClrMapping/>
  </p:clrMapOvr>
  <p:transition>
    <p:strips dir="r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4627C-7E73-4701-82B8-630CB0655F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49170"/>
      </p:ext>
    </p:extLst>
  </p:cSld>
  <p:clrMapOvr>
    <a:masterClrMapping/>
  </p:clrMapOvr>
  <p:transition>
    <p:strips dir="r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116B4-4B9F-4D9A-BAFE-9A18801AB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70638"/>
      </p:ext>
    </p:extLst>
  </p:cSld>
  <p:clrMapOvr>
    <a:masterClrMapping/>
  </p:clrMapOvr>
  <p:transition>
    <p:strips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14F3-3C27-463E-A12C-CE2B15EFC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4331"/>
      </p:ext>
    </p:extLst>
  </p:cSld>
  <p:clrMapOvr>
    <a:masterClrMapping/>
  </p:clrMapOvr>
  <p:transition>
    <p:strips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90AEF-03EA-41EA-9E52-834356AFED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16541"/>
      </p:ext>
    </p:extLst>
  </p:cSld>
  <p:clrMapOvr>
    <a:masterClrMapping/>
  </p:clrMapOvr>
  <p:transition>
    <p:strips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AE638-ECFB-4EFA-9E82-EFC9FA4D0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75189"/>
      </p:ext>
    </p:extLst>
  </p:cSld>
  <p:clrMapOvr>
    <a:masterClrMapping/>
  </p:clrMapOvr>
  <p:transition>
    <p:strips dir="r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BFCB1-13C2-4CEC-9C21-364C1D37E7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34412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B637D-B693-4EC2-88BA-7060CC6BE76E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7976272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5FC9D-23FA-4A5B-9071-2C016CBAB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6617"/>
      </p:ext>
    </p:extLst>
  </p:cSld>
  <p:clrMapOvr>
    <a:masterClrMapping/>
  </p:clrMapOvr>
  <p:transition>
    <p:strips dir="r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92508-AA65-4FCD-841F-F1D9DA526E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83385"/>
      </p:ext>
    </p:extLst>
  </p:cSld>
  <p:clrMapOvr>
    <a:masterClrMapping/>
  </p:clrMapOvr>
  <p:transition>
    <p:strips dir="r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4475A-277F-40E2-A84D-F10566E034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58911"/>
      </p:ext>
    </p:extLst>
  </p:cSld>
  <p:clrMapOvr>
    <a:masterClrMapping/>
  </p:clrMapOvr>
  <p:transition>
    <p:strips dir="r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5DEDC-E06C-4710-B2A2-926B236E1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57656"/>
      </p:ext>
    </p:extLst>
  </p:cSld>
  <p:clrMapOvr>
    <a:masterClrMapping/>
  </p:clrMapOvr>
  <p:transition>
    <p:strips dir="r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532AF-9D1D-4980-B48A-A0D4F1A0D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40106"/>
      </p:ext>
    </p:extLst>
  </p:cSld>
  <p:clrMapOvr>
    <a:masterClrMapping/>
  </p:clrMapOvr>
  <p:transition>
    <p:strips dir="r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4627C-7E73-4701-82B8-630CB0655F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94154"/>
      </p:ext>
    </p:extLst>
  </p:cSld>
  <p:clrMapOvr>
    <a:masterClrMapping/>
  </p:clrMapOvr>
  <p:transition>
    <p:strips dir="r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116B4-4B9F-4D9A-BAFE-9A18801AB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02922"/>
      </p:ext>
    </p:extLst>
  </p:cSld>
  <p:clrMapOvr>
    <a:masterClrMapping/>
  </p:clrMapOvr>
  <p:transition>
    <p:strips dir="r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14F3-3C27-463E-A12C-CE2B15EFC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90664"/>
      </p:ext>
    </p:extLst>
  </p:cSld>
  <p:clrMapOvr>
    <a:masterClrMapping/>
  </p:clrMapOvr>
  <p:transition>
    <p:strips dir="r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90AEF-03EA-41EA-9E52-834356AFED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64556"/>
      </p:ext>
    </p:extLst>
  </p:cSld>
  <p:clrMapOvr>
    <a:masterClrMapping/>
  </p:clrMapOvr>
  <p:transition>
    <p:strips dir="r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AE638-ECFB-4EFA-9E82-EFC9FA4D0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87197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F79BE-7AFA-43DC-A322-3CC8D98D2526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9118424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BFCB1-13C2-4CEC-9C21-364C1D37E7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03230"/>
      </p:ext>
    </p:extLst>
  </p:cSld>
  <p:clrMapOvr>
    <a:masterClrMapping/>
  </p:clrMapOvr>
  <p:transition>
    <p:strips dir="r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5FC9D-23FA-4A5B-9071-2C016CBAB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9339"/>
      </p:ext>
    </p:extLst>
  </p:cSld>
  <p:clrMapOvr>
    <a:masterClrMapping/>
  </p:clrMapOvr>
  <p:transition>
    <p:strips dir="r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92508-AA65-4FCD-841F-F1D9DA526E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91473"/>
      </p:ext>
    </p:extLst>
  </p:cSld>
  <p:clrMapOvr>
    <a:masterClrMapping/>
  </p:clrMapOvr>
  <p:transition>
    <p:strips dir="r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4475A-277F-40E2-A84D-F10566E034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66761"/>
      </p:ext>
    </p:extLst>
  </p:cSld>
  <p:clrMapOvr>
    <a:masterClrMapping/>
  </p:clrMapOvr>
  <p:transition>
    <p:strips dir="r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5DEDC-E06C-4710-B2A2-926B236E1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78960"/>
      </p:ext>
    </p:extLst>
  </p:cSld>
  <p:clrMapOvr>
    <a:masterClrMapping/>
  </p:clrMapOvr>
  <p:transition>
    <p:strips dir="r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532AF-9D1D-4980-B48A-A0D4F1A0D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32539"/>
      </p:ext>
    </p:extLst>
  </p:cSld>
  <p:clrMapOvr>
    <a:masterClrMapping/>
  </p:clrMapOvr>
  <p:transition>
    <p:strips dir="r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4627C-7E73-4701-82B8-630CB0655F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23219"/>
      </p:ext>
    </p:extLst>
  </p:cSld>
  <p:clrMapOvr>
    <a:masterClrMapping/>
  </p:clrMapOvr>
  <p:transition>
    <p:strips dir="r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116B4-4B9F-4D9A-BAFE-9A18801AB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01042"/>
      </p:ext>
    </p:extLst>
  </p:cSld>
  <p:clrMapOvr>
    <a:masterClrMapping/>
  </p:clrMapOvr>
  <p:transition>
    <p:strips dir="r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14F3-3C27-463E-A12C-CE2B15EFC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43684"/>
      </p:ext>
    </p:extLst>
  </p:cSld>
  <p:clrMapOvr>
    <a:masterClrMapping/>
  </p:clrMapOvr>
  <p:transition>
    <p:strips dir="r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90AEF-03EA-41EA-9E52-834356AFED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97260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30F476-F73D-4C91-A094-21C49C425530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576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B8137CA-D131-4EF6-9B14-D9F7E276C745}" type="datetimeFigureOut">
              <a:rPr lang="zh-CN" altLang="en-US" smtClean="0">
                <a:solidFill>
                  <a:srgbClr val="757070">
                    <a:tint val="75000"/>
                  </a:srgbClr>
                </a:solidFill>
                <a:latin typeface="字魂86号-杨任东楷书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2021/12/11</a:t>
            </a:fld>
            <a:endParaRPr lang="zh-CN" altLang="en-US">
              <a:solidFill>
                <a:srgbClr val="757070">
                  <a:tint val="75000"/>
                </a:srgbClr>
              </a:solidFill>
              <a:latin typeface="字魂86号-杨任东楷书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757070">
                  <a:tint val="75000"/>
                </a:srgbClr>
              </a:solidFill>
              <a:latin typeface="字魂86号-杨任东楷书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7755A1B-FC52-483B-B683-58CCB7978464}" type="slidenum">
              <a:rPr lang="zh-CN" altLang="en-US" smtClean="0">
                <a:solidFill>
                  <a:srgbClr val="757070">
                    <a:tint val="75000"/>
                  </a:srgbClr>
                </a:solidFill>
                <a:latin typeface="字魂86号-杨任东楷书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757070">
                  <a:tint val="75000"/>
                </a:srgbClr>
              </a:solidFill>
              <a:latin typeface="字魂86号-杨任东楷书"/>
            </a:endParaRPr>
          </a:p>
        </p:txBody>
      </p:sp>
    </p:spTree>
    <p:extLst>
      <p:ext uri="{BB962C8B-B14F-4D97-AF65-F5344CB8AC3E}">
        <p14:creationId xmlns:p14="http://schemas.microsoft.com/office/powerpoint/2010/main" val="309402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0459DA-3EFE-43CD-A662-989F17D8D0DD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3819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4ABF217-2155-4B25-800F-495AE91EDD08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5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4ABF217-2155-4B25-800F-495AE91EDD08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1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4ABF217-2155-4B25-800F-495AE91EDD08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6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4ABF217-2155-4B25-800F-495AE91EDD08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01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4ABF217-2155-4B25-800F-495AE91EDD08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9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4ABF217-2155-4B25-800F-495AE91EDD08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4ABF217-2155-4B25-800F-495AE91EDD08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8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810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vi-VN" sz="2800">
                <a:latin typeface=".VnTime" pitchFamily="34" charset="0"/>
              </a:rPr>
              <a:t/>
            </a:r>
            <a:br>
              <a:rPr lang="en-US" altLang="vi-VN" sz="2800">
                <a:latin typeface=".VnTime" pitchFamily="34" charset="0"/>
              </a:rPr>
            </a:br>
            <a:endParaRPr lang="en-US" altLang="vi-VN" sz="2800">
              <a:latin typeface=".VnTime" pitchFamily="34" charset="0"/>
            </a:endParaRPr>
          </a:p>
        </p:txBody>
      </p:sp>
      <p:pic>
        <p:nvPicPr>
          <p:cNvPr id="4104" name="Picture 6" descr="4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2237" y="3764757"/>
            <a:ext cx="2543175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696200" y="2133600"/>
            <a:ext cx="251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4400">
              <a:solidFill>
                <a:schemeClr val="tx2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6600" y="1524000"/>
            <a:ext cx="571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800" b="1">
              <a:solidFill>
                <a:schemeClr val="tx2"/>
              </a:solidFill>
              <a:latin typeface=".VnTime" pitchFamily="34" charset="0"/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3505200" y="2971800"/>
            <a:ext cx="6477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4400">
              <a:solidFill>
                <a:schemeClr val="tx2"/>
              </a:solidFill>
              <a:latin typeface=".VnTime" pitchFamily="34" charset="0"/>
            </a:endParaRPr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7543800" y="4495800"/>
            <a:ext cx="3124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4400">
              <a:solidFill>
                <a:schemeClr val="tx2"/>
              </a:solidFill>
            </a:endParaRPr>
          </a:p>
        </p:txBody>
      </p:sp>
      <p:pic>
        <p:nvPicPr>
          <p:cNvPr id="4103" name="Picture 11" descr="nhanh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75" y="22167"/>
            <a:ext cx="1793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" descr="hoa su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648200"/>
            <a:ext cx="792479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" descr="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139" y="4457700"/>
            <a:ext cx="1600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clouds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33250"/>
            <a:ext cx="64008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23"/>
          <p:cNvSpPr>
            <a:spLocks noChangeArrowheads="1"/>
          </p:cNvSpPr>
          <p:nvPr/>
        </p:nvSpPr>
        <p:spPr bwMode="auto">
          <a:xfrm>
            <a:off x="1981200" y="1981200"/>
            <a:ext cx="822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vi-VN" altLang="vi-VN" sz="4800" b="1">
              <a:solidFill>
                <a:srgbClr val="0000FF"/>
              </a:solidFill>
              <a:latin typeface=".VnTimeH" pitchFamily="34" charset="0"/>
            </a:endParaRPr>
          </a:p>
        </p:txBody>
      </p:sp>
      <p:sp>
        <p:nvSpPr>
          <p:cNvPr id="4110" name="Text Box 26"/>
          <p:cNvSpPr txBox="1">
            <a:spLocks noChangeArrowheads="1"/>
          </p:cNvSpPr>
          <p:nvPr/>
        </p:nvSpPr>
        <p:spPr bwMode="auto">
          <a:xfrm>
            <a:off x="2895600" y="2743200"/>
            <a:ext cx="7772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7200"/>
          </a:p>
        </p:txBody>
      </p:sp>
      <p:sp>
        <p:nvSpPr>
          <p:cNvPr id="4111" name="Rectangle 28"/>
          <p:cNvSpPr>
            <a:spLocks noChangeArrowheads="1"/>
          </p:cNvSpPr>
          <p:nvPr/>
        </p:nvSpPr>
        <p:spPr bwMode="auto">
          <a:xfrm>
            <a:off x="2438400" y="2209800"/>
            <a:ext cx="822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vi-VN" altLang="vi-VN" sz="4000" b="1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4112" name="WordArt 31"/>
          <p:cNvSpPr>
            <a:spLocks noChangeArrowheads="1" noChangeShapeType="1" noTextEdit="1"/>
          </p:cNvSpPr>
          <p:nvPr/>
        </p:nvSpPr>
        <p:spPr bwMode="auto">
          <a:xfrm>
            <a:off x="3505200" y="1371600"/>
            <a:ext cx="6629400" cy="1333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4113" name="WordArt 32"/>
          <p:cNvSpPr>
            <a:spLocks noChangeArrowheads="1" noChangeShapeType="1" noTextEdit="1"/>
          </p:cNvSpPr>
          <p:nvPr/>
        </p:nvSpPr>
        <p:spPr bwMode="auto">
          <a:xfrm>
            <a:off x="1828800" y="2895601"/>
            <a:ext cx="8763000" cy="189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 VỀ THÀNH THỊ, NÔNG THÔN</a:t>
            </a:r>
          </a:p>
        </p:txBody>
      </p:sp>
      <p:sp>
        <p:nvSpPr>
          <p:cNvPr id="4114" name="WordArt 33"/>
          <p:cNvSpPr>
            <a:spLocks noChangeArrowheads="1" noChangeShapeType="1" noTextEdit="1"/>
          </p:cNvSpPr>
          <p:nvPr/>
        </p:nvSpPr>
        <p:spPr bwMode="auto">
          <a:xfrm>
            <a:off x="2403475" y="5943600"/>
            <a:ext cx="7162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9481C651-1845-48F9-915B-FF0CAD9DECE6}"/>
              </a:ext>
            </a:extLst>
          </p:cNvPr>
          <p:cNvSpPr txBox="1">
            <a:spLocks/>
          </p:cNvSpPr>
          <p:nvPr/>
        </p:nvSpPr>
        <p:spPr>
          <a:xfrm>
            <a:off x="1125911" y="216263"/>
            <a:ext cx="10854577" cy="860667"/>
          </a:xfrm>
          <a:prstGeom prst="round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PHÚ NHUẬN</a:t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HỌC NGUYỄN ĐÌNH CHÍNH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6" descr="cong_lang_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894"/>
            <a:ext cx="5791200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3" descr="chantrau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09"/>
            <a:ext cx="5791200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49189"/>
            <a:ext cx="5791199" cy="328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24251"/>
            <a:ext cx="57912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Nông thôn 2 t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97355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228600" y="1981200"/>
            <a:ext cx="117348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bao.Cuộc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 ,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đây.Em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4876800" y="92213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4038600" y="516935"/>
            <a:ext cx="411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5196840" y="1295399"/>
            <a:ext cx="144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9"/>
          <p:cNvSpPr txBox="1">
            <a:spLocks noChangeArrowheads="1"/>
          </p:cNvSpPr>
          <p:nvPr/>
        </p:nvSpPr>
        <p:spPr bwMode="auto">
          <a:xfrm>
            <a:off x="5181600" y="15240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Text Box 10"/>
          <p:cNvSpPr txBox="1">
            <a:spLocks noChangeArrowheads="1"/>
          </p:cNvSpPr>
          <p:nvPr/>
        </p:nvSpPr>
        <p:spPr bwMode="auto">
          <a:xfrm>
            <a:off x="228600" y="671513"/>
            <a:ext cx="118872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</a:t>
            </a:r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                                                                                          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163524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152400" y="595313"/>
            <a:ext cx="12039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bình.Em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5372100" y="76200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16675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52400" y="1219200"/>
            <a:ext cx="11811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tùm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5181600" y="76200"/>
            <a:ext cx="1371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6499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3429000" y="59489"/>
            <a:ext cx="63166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Sáu</a:t>
            </a:r>
            <a:r>
              <a:rPr lang="en-US" alt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31 </a:t>
            </a:r>
            <a:r>
              <a:rPr lang="en-US" alt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12 </a:t>
            </a:r>
            <a:r>
              <a:rPr lang="en-US" alt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2021</a:t>
            </a:r>
            <a:endParaRPr lang="en-US" alt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800" u="sng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28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lang="en-US" altLang="en-US" sz="2800" dirty="0">
              <a:latin typeface=".VnTime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516063" y="1143000"/>
            <a:ext cx="822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870" y="2209800"/>
            <a:ext cx="119634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Tx/>
              <a:buAutoNum type="alphaLcPeriod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marL="514350" indent="-514350">
              <a:buFontTx/>
              <a:buAutoNum type="alphaLcPeriod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7" descr="Download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4" descr="images1272291_images1262564_anh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3943350" y="152400"/>
            <a:ext cx="327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3276600" y="790516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71056" y="1506407"/>
            <a:ext cx="86022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514600"/>
            <a:ext cx="1117161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Tx/>
              <a:buAutoNum type="alphaLcPeriod"/>
              <a:defRPr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marL="514350" indent="-514350">
              <a:buFontTx/>
              <a:buAutoNum type="alphaLcPeriod"/>
              <a:defRPr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LcPeriod"/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2" descr="getdetailimag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96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96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7" descr="Download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856"/>
            <a:ext cx="5867400" cy="341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4" descr="images1272291_images1262564_anh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855"/>
            <a:ext cx="5791200" cy="34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2" descr="getdetailimage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62004"/>
            <a:ext cx="5867400" cy="325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5791200" cy="323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4" descr="thanh pho 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nha dà nẵng nhi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5334000"/>
            <a:ext cx="3076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10247" name="Picture 6" descr="thanh pho de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7" descr="nha dà nẵng nhie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3360"/>
              <a:ext cx="193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300451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9" name="Group 2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51341573"/>
              </p:ext>
            </p:extLst>
          </p:nvPr>
        </p:nvGraphicFramePr>
        <p:xfrm>
          <a:off x="0" y="0"/>
          <a:ext cx="12115800" cy="6858001"/>
        </p:xfrm>
        <a:graphic>
          <a:graphicData uri="http://schemas.openxmlformats.org/drawingml/2006/table">
            <a:tbl>
              <a:tblPr/>
              <a:tblGrid>
                <a:gridCol w="1806853"/>
                <a:gridCol w="5420558"/>
                <a:gridCol w="4888389"/>
              </a:tblGrid>
              <a:tr h="8510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3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 cửa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thưa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thớt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cối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 tầng, san sát, xây tường rào…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7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cánh đồng rộng mênh mông, ánh trăng sáng vằng vặc, đàn trâu no nê cỏ, cầu tre lắc lẻo, dòng sông chảy hiền hòa…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nhộn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đèn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lấp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lánh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82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 người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 chất thật thà, chịu thương chịu khó, cần cù lao động…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tin,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mến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khách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5126" name="Text Box 38"/>
          <p:cNvSpPr txBox="1">
            <a:spLocks noChangeArrowheads="1"/>
          </p:cNvSpPr>
          <p:nvPr/>
        </p:nvSpPr>
        <p:spPr bwMode="auto">
          <a:xfrm>
            <a:off x="3505200" y="76200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8534400" y="110836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09364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126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28600" y="1752600"/>
            <a:ext cx="11963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defTabSz="457200">
              <a:spcBef>
                <a:spcPct val="20000"/>
              </a:spcBef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700"/>
              </a:spcBef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laị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nập,ở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ts val="700"/>
              </a:spcBef>
              <a:buNone/>
            </a:pPr>
            <a:r>
              <a:rPr lang="en-US" alt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700"/>
              </a:spcBef>
              <a:buNone/>
            </a:pPr>
            <a:r>
              <a:rPr lang="en-US" altLang="vi-V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5181600" y="1143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4419600" y="692422"/>
            <a:ext cx="396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939838" y="12469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304800" y="498331"/>
            <a:ext cx="11658600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Người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Vincom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em.Vì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0203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30B38F-CAA4-4068-9AB3-6B0D8DCD4853}"/>
              </a:ext>
            </a:extLst>
          </p:cNvPr>
          <p:cNvSpPr txBox="1"/>
          <p:nvPr/>
        </p:nvSpPr>
        <p:spPr>
          <a:xfrm>
            <a:off x="4495800" y="685800"/>
            <a:ext cx="66081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83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WordArt 8"/>
          <p:cNvSpPr>
            <a:spLocks noChangeArrowheads="1" noChangeShapeType="1" noTextEdit="1"/>
          </p:cNvSpPr>
          <p:nvPr/>
        </p:nvSpPr>
        <p:spPr bwMode="auto">
          <a:xfrm>
            <a:off x="2514600" y="1143000"/>
            <a:ext cx="7391400" cy="4495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+mj-lt"/>
                <a:ea typeface="+mj-lt"/>
                <a:cs typeface="+mj-lt"/>
              </a:rPr>
              <a:t>CHÀO CÁC EM !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6" descr="cong_lang_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5" descr="lang_que_co_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6200"/>
            <a:ext cx="1196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3" descr="chantrau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55"/>
            <a:ext cx="1188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15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1071</TotalTime>
  <Words>1236</Words>
  <Application>Microsoft Office PowerPoint</Application>
  <PresentationFormat>Widescreen</PresentationFormat>
  <Paragraphs>58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宋体</vt:lpstr>
      <vt:lpstr>.VnTime</vt:lpstr>
      <vt:lpstr>.VnTimeH</vt:lpstr>
      <vt:lpstr>Arial</vt:lpstr>
      <vt:lpstr>Calibri</vt:lpstr>
      <vt:lpstr>Calibri Light</vt:lpstr>
      <vt:lpstr>Tahoma</vt:lpstr>
      <vt:lpstr>Times New Roman</vt:lpstr>
      <vt:lpstr>Wingdings</vt:lpstr>
      <vt:lpstr>字魂73号-江南手书</vt:lpstr>
      <vt:lpstr>字魂86号-杨任东楷书</vt:lpstr>
      <vt:lpstr>等线</vt:lpstr>
      <vt:lpstr>Default Design</vt:lpstr>
      <vt:lpstr>Crayons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Office 主题​​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Tel: 0982492268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CẨM THÚY</dc:creator>
  <cp:lastModifiedBy>Duong Nguyen Thuy  Ngan - D20</cp:lastModifiedBy>
  <cp:revision>171</cp:revision>
  <dcterms:created xsi:type="dcterms:W3CDTF">2008-12-12T14:58:08Z</dcterms:created>
  <dcterms:modified xsi:type="dcterms:W3CDTF">2021-12-11T10:00:59Z</dcterms:modified>
</cp:coreProperties>
</file>